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2"/>
  </p:notesMasterIdLst>
  <p:handoutMasterIdLst>
    <p:handoutMasterId r:id="rId83"/>
  </p:handoutMasterIdLst>
  <p:sldIdLst>
    <p:sldId id="256" r:id="rId6"/>
    <p:sldId id="257" r:id="rId7"/>
    <p:sldId id="315" r:id="rId8"/>
    <p:sldId id="316" r:id="rId9"/>
    <p:sldId id="317" r:id="rId10"/>
    <p:sldId id="318" r:id="rId11"/>
    <p:sldId id="319" r:id="rId12"/>
    <p:sldId id="320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21" r:id="rId29"/>
    <p:sldId id="339" r:id="rId30"/>
    <p:sldId id="273" r:id="rId31"/>
    <p:sldId id="274" r:id="rId32"/>
    <p:sldId id="331" r:id="rId33"/>
    <p:sldId id="276" r:id="rId34"/>
    <p:sldId id="277" r:id="rId35"/>
    <p:sldId id="278" r:id="rId36"/>
    <p:sldId id="333" r:id="rId37"/>
    <p:sldId id="280" r:id="rId38"/>
    <p:sldId id="323" r:id="rId39"/>
    <p:sldId id="325" r:id="rId40"/>
    <p:sldId id="336" r:id="rId41"/>
    <p:sldId id="324" r:id="rId42"/>
    <p:sldId id="281" r:id="rId43"/>
    <p:sldId id="282" r:id="rId44"/>
    <p:sldId id="326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327" r:id="rId54"/>
    <p:sldId id="291" r:id="rId55"/>
    <p:sldId id="292" r:id="rId56"/>
    <p:sldId id="293" r:id="rId57"/>
    <p:sldId id="294" r:id="rId58"/>
    <p:sldId id="337" r:id="rId59"/>
    <p:sldId id="335" r:id="rId60"/>
    <p:sldId id="328" r:id="rId61"/>
    <p:sldId id="296" r:id="rId62"/>
    <p:sldId id="297" r:id="rId63"/>
    <p:sldId id="299" r:id="rId64"/>
    <p:sldId id="300" r:id="rId65"/>
    <p:sldId id="301" r:id="rId66"/>
    <p:sldId id="302" r:id="rId67"/>
    <p:sldId id="303" r:id="rId68"/>
    <p:sldId id="305" r:id="rId69"/>
    <p:sldId id="306" r:id="rId70"/>
    <p:sldId id="304" r:id="rId71"/>
    <p:sldId id="307" r:id="rId72"/>
    <p:sldId id="308" r:id="rId73"/>
    <p:sldId id="309" r:id="rId74"/>
    <p:sldId id="310" r:id="rId75"/>
    <p:sldId id="311" r:id="rId76"/>
    <p:sldId id="338" r:id="rId77"/>
    <p:sldId id="330" r:id="rId78"/>
    <p:sldId id="312" r:id="rId79"/>
    <p:sldId id="313" r:id="rId80"/>
    <p:sldId id="314" r:id="rId8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13" d="100"/>
          <a:sy n="113" d="100"/>
        </p:scale>
        <p:origin x="-136" y="-1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cookbooks/workstation -</a:t>
            </a:r>
            <a:r>
              <a:rPr lang="en-US" dirty="0"/>
              <a:t>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6.5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~/cookbooks</a:t>
            </a:r>
            <a:r>
              <a:rPr lang="en-US" sz="2800" dirty="0" smtClean="0"/>
              <a:t>/workstation/.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centos-6.5</a:t>
            </a:r>
          </a:p>
          <a:p>
            <a:endParaRPr lang="en-US" sz="1800" dirty="0"/>
          </a:p>
          <a:p>
            <a:r>
              <a:rPr lang="en-US" sz="1800" dirty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~/cookbooks</a:t>
            </a:r>
            <a:r>
              <a:rPr lang="en-US" sz="2800" dirty="0"/>
              <a:t>/workstation/</a:t>
            </a:r>
            <a:r>
              <a:rPr lang="en-US" sz="2800" dirty="0" smtClean="0"/>
              <a:t>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centos-6.5</a:t>
            </a:r>
          </a:p>
          <a:p>
            <a:endParaRPr lang="en-US" sz="1800" dirty="0"/>
          </a:p>
          <a:p>
            <a:r>
              <a:rPr lang="en-US" sz="1800" dirty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~/cookbooks/workstation/.</a:t>
            </a:r>
            <a:r>
              <a:rPr lang="en-US" sz="2800" dirty="0" err="1"/>
              <a:t>kitchen.yml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recipe[workstation::default]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~/cookbooks/workstation/.</a:t>
            </a:r>
            <a:r>
              <a:rPr lang="en-US" sz="2800" dirty="0" err="1"/>
              <a:t>kitchen.yml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</a:t>
            </a:r>
            <a:r>
              <a:rPr lang="en-US" sz="2800" dirty="0" smtClean="0"/>
              <a:t>of recipes that we want to test.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 smtClean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~/cookbooks</a:t>
            </a:r>
            <a:r>
              <a:rPr lang="en-US" sz="2800" dirty="0"/>
              <a:t>/workstation/</a:t>
            </a:r>
            <a:r>
              <a:rPr lang="en-US" sz="2800" dirty="0" smtClean="0"/>
              <a:t>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 smtClean="0">
                <a:latin typeface="Inconsolata"/>
                <a:cs typeface="Inconsolata"/>
              </a:rPr>
              <a:t>"workstation"</a:t>
            </a:r>
            <a:r>
              <a:rPr lang="en-US" sz="2800" dirty="0" smtClean="0"/>
              <a:t> </a:t>
            </a:r>
            <a:r>
              <a:rPr lang="en-US" sz="2800" dirty="0"/>
              <a:t>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Kitchen </a:t>
            </a:r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</a:t>
            </a:r>
            <a:r>
              <a:rPr lang="en-US" dirty="0" smtClean="0"/>
              <a:t>65    </a:t>
            </a:r>
            <a:r>
              <a:rPr lang="en-US" dirty="0"/>
              <a:t>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</a:t>
            </a:r>
            <a:r>
              <a:rPr lang="en-US" sz="2400" dirty="0" smtClean="0">
                <a:latin typeface="Inconsolata"/>
                <a:cs typeface="Inconsolata"/>
              </a:rPr>
              <a:t>6.5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</a:t>
            </a:r>
            <a:r>
              <a:rPr lang="en-US" dirty="0" smtClean="0"/>
              <a:t>65    </a:t>
            </a:r>
            <a:r>
              <a:rPr lang="en-US" dirty="0"/>
              <a:t>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</a:t>
            </a:r>
            <a:r>
              <a:rPr lang="en-US" sz="2400" dirty="0" smtClean="0">
                <a:latin typeface="Inconsolata"/>
                <a:cs typeface="Inconsolata"/>
              </a:rPr>
              <a:t>6.5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Cookbook's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/workstation/.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14.04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</a:t>
            </a:r>
            <a:r>
              <a:rPr lang="en-US" sz="1800" dirty="0" smtClean="0"/>
              <a:t>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/workstation/</a:t>
            </a:r>
            <a:r>
              <a:rPr lang="en-US" sz="2800" dirty="0"/>
              <a:t>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</a:t>
            </a:r>
            <a:r>
              <a:rPr lang="en-US" dirty="0" smtClean="0"/>
              <a:t>1404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14.04 platform.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6444554" y="157768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ubuntu-14.04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~/cookbooks</a:t>
            </a:r>
            <a:r>
              <a:rPr lang="en-US" sz="2800" dirty="0" smtClean="0"/>
              <a:t>/apache/</a:t>
            </a:r>
            <a:r>
              <a:rPr lang="en-US" sz="2800" dirty="0"/>
              <a:t>.</a:t>
            </a:r>
            <a:r>
              <a:rPr lang="en-US" sz="2800" dirty="0" err="1" smtClean="0"/>
              <a:t>kitchen.yml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"workstation"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~/cookbooks</a:t>
            </a:r>
            <a:r>
              <a:rPr lang="en-US" sz="2000" dirty="0" smtClean="0"/>
              <a:t>/workstation/test/integration/default/</a:t>
            </a:r>
            <a:r>
              <a:rPr lang="en-US" sz="2000" dirty="0" err="1" smtClean="0"/>
              <a:t>serverspec</a:t>
            </a:r>
            <a:r>
              <a:rPr lang="en-US" sz="2000" dirty="0" smtClean="0"/>
              <a:t>/</a:t>
            </a:r>
            <a:r>
              <a:rPr lang="en-US" sz="2000" dirty="0" err="1" smtClean="0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~/cookbooks</a:t>
            </a:r>
            <a:r>
              <a:rPr lang="en-US" sz="2000" dirty="0"/>
              <a:t>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</a:t>
            </a:r>
            <a:r>
              <a:rPr lang="en-US" dirty="0"/>
              <a:t>"workstation" </a:t>
            </a:r>
            <a:r>
              <a:rPr lang="en-US" dirty="0" smtClean="0"/>
              <a:t>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~/cookbooks</a:t>
            </a:r>
            <a:r>
              <a:rPr lang="en-US" sz="2000" dirty="0"/>
              <a:t>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workstation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workstation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66373" y="2740788"/>
            <a:ext cx="2056820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workstation/test/integration/default/</a:t>
            </a:r>
            <a:r>
              <a:rPr lang="en-US" sz="2000" dirty="0" err="1" smtClean="0">
                <a:latin typeface="Inconsolata"/>
                <a:cs typeface="Inconsolata"/>
              </a:rPr>
              <a:t>serverspec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latin typeface="Inconsolata"/>
                <a:cs typeface="Inconsolata"/>
              </a:rPr>
              <a:t>default_spec.rb</a:t>
            </a:r>
            <a:endParaRPr lang="en-US" sz="2000" dirty="0" smtClean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40191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94444" y="2708637"/>
            <a:ext cx="1222754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18354" y="2708637"/>
            <a:ext cx="197093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~/cookbooks</a:t>
            </a:r>
            <a:r>
              <a:rPr lang="en-US" sz="2000" dirty="0" smtClean="0"/>
              <a:t>/workstation/</a:t>
            </a:r>
            <a:r>
              <a:rPr lang="en-US" sz="2000" dirty="0"/>
              <a:t>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smtClean="0"/>
              <a:t>end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~/cookbooks</a:t>
            </a:r>
            <a:r>
              <a:rPr lang="en-US" dirty="0"/>
              <a:t>/workstation/test/integration/default/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~/cookbooks</a:t>
            </a:r>
            <a:r>
              <a:rPr lang="en-US" dirty="0" smtClean="0"/>
              <a:t>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smtClean="0"/>
              <a:t>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smtClean="0"/>
              <a:t> status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11214</TotalTime>
  <Words>3688</Words>
  <Application>Microsoft Macintosh PowerPoint</Application>
  <PresentationFormat>Custom</PresentationFormat>
  <Paragraphs>553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ChefDk3.2Template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Example: Kitchen Test Matrix</vt:lpstr>
      <vt:lpstr>View the Kitchen Test Matrix</vt:lpstr>
      <vt:lpstr>Test Configuration</vt:lpstr>
      <vt:lpstr>Move into the Cookbook's Directory</vt:lpstr>
      <vt:lpstr>Setting the driver to Docker</vt:lpstr>
      <vt:lpstr>Setting the platform to Ubuntu 14.04</vt:lpstr>
      <vt:lpstr>Look at the Test Matrix</vt:lpstr>
      <vt:lpstr>Converging a Cookbook</vt:lpstr>
      <vt:lpstr>Kitchen Create</vt:lpstr>
      <vt:lpstr>Kitchen Converge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1503</cp:revision>
  <cp:lastPrinted>2015-02-07T23:49:10Z</cp:lastPrinted>
  <dcterms:created xsi:type="dcterms:W3CDTF">2012-09-13T17:36:07Z</dcterms:created>
  <dcterms:modified xsi:type="dcterms:W3CDTF">2015-05-26T19:57:47Z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